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Lato" pitchFamily="34" charset="0"/>
      <p:regular r:id="rId12"/>
      <p:bold r:id="rId13"/>
    </p:embeddedFont>
    <p:embeddedFont>
      <p:font typeface="Playfair Display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-540" y="-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186573402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186573402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186573402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186573402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186573402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186573402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186573402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186573402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186573402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186573402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186573402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186573402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186573402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186573402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186573402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186573402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2916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5355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1700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28097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096250" y="11700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Manuale operativo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utilizzo piattaforma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096362" y="2809730"/>
            <a:ext cx="3174285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https://orientati.isco-sc.it/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l="26346" t="66762" r="26521" b="9994"/>
          <a:stretch/>
        </p:blipFill>
        <p:spPr>
          <a:xfrm>
            <a:off x="2879663" y="4023750"/>
            <a:ext cx="3384835" cy="93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Primo accesso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/>
              <a:t>Al primo accesso lo studente avrà la possibilità di registrarsi cliccando il tasto </a:t>
            </a:r>
            <a:r>
              <a:rPr lang="it" b="1"/>
              <a:t>Registrati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/>
              <a:t>Compila tutti i campi e ottiene le credenziali di accesso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l="48999" t="19783" r="9035" b="33201"/>
          <a:stretch/>
        </p:blipFill>
        <p:spPr>
          <a:xfrm>
            <a:off x="464098" y="2175850"/>
            <a:ext cx="3837254" cy="241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4">
            <a:alphaModFix/>
          </a:blip>
          <a:srcRect l="14815" r="50358"/>
          <a:stretch/>
        </p:blipFill>
        <p:spPr>
          <a:xfrm>
            <a:off x="6106575" y="1613675"/>
            <a:ext cx="1829674" cy="295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Accesso con credenziali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Utilizzando la propria mail e la password nella pagina di login è possibile accedere alla piattaforma.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l="12048" t="48243" r="50015" b="9371"/>
          <a:stretch/>
        </p:blipFill>
        <p:spPr>
          <a:xfrm>
            <a:off x="3085201" y="2149800"/>
            <a:ext cx="2973600" cy="21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Home page piattaforma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/>
              <a:t>Dopo aver effettuato l’accesso lo studente viene reindirizzato alla pagina di selezione, dove potrà esplorare le </a:t>
            </a:r>
            <a:r>
              <a:rPr lang="it" b="1"/>
              <a:t>aree geografiche </a:t>
            </a:r>
            <a:r>
              <a:rPr lang="it"/>
              <a:t>e gli </a:t>
            </a:r>
            <a:r>
              <a:rPr lang="it" b="1"/>
              <a:t>Indirizzi Scolastici e Formativi</a:t>
            </a:r>
            <a:endParaRPr b="1"/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t="10749" b="5659"/>
          <a:stretch/>
        </p:blipFill>
        <p:spPr>
          <a:xfrm>
            <a:off x="1678775" y="2157425"/>
            <a:ext cx="5786448" cy="272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Sezione Aree</a:t>
            </a: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/>
              <a:t>In questa sezione lo studente può esplorare le aree e le loro caratteristiche.</a:t>
            </a:r>
            <a:endParaRPr b="1"/>
          </a:p>
        </p:txBody>
      </p:sp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t="9181" b="10348"/>
          <a:stretch/>
        </p:blipFill>
        <p:spPr>
          <a:xfrm>
            <a:off x="1678775" y="2288000"/>
            <a:ext cx="5786448" cy="261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Sezione Indirizzi Scolastici Formativi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/>
              <a:t>In questa sezione è possibile selezionare gli indirizzi Scolastici e Formativi suddivisi in tre aree, Istituti Professionali, Istituti Tecnici e Licei.</a:t>
            </a:r>
            <a:endParaRPr b="1"/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 t="9480" b="12746"/>
          <a:stretch/>
        </p:blipFill>
        <p:spPr>
          <a:xfrm>
            <a:off x="1548175" y="2324100"/>
            <a:ext cx="5786448" cy="2531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Lista Istituti e Licei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/>
              <a:t>In questa sezione è possibile vedere la lista degli Istituti o Licei selezionati nella sezione Indirizzi Scolastici e Formativi</a:t>
            </a:r>
            <a:endParaRPr b="1"/>
          </a:p>
        </p:txBody>
      </p:sp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 t="11983" b="7044"/>
          <a:stretch/>
        </p:blipFill>
        <p:spPr>
          <a:xfrm>
            <a:off x="1628375" y="2082100"/>
            <a:ext cx="5786448" cy="2486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Dettagli Istituto o Liceo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/>
              <a:t>In questa sezione è possibile consultare la lista Istituti o Licei con la scheda dettagli che contiene foto e video.</a:t>
            </a:r>
            <a:endParaRPr b="1"/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3">
            <a:alphaModFix/>
          </a:blip>
          <a:srcRect t="-3420" b="18342"/>
          <a:stretch/>
        </p:blipFill>
        <p:spPr>
          <a:xfrm>
            <a:off x="1628375" y="2143650"/>
            <a:ext cx="5786448" cy="2677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 smtClean="0"/>
              <a:t>Logout per completare la sessione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" dirty="0"/>
              <a:t>In questa </a:t>
            </a:r>
            <a:r>
              <a:rPr lang="it" dirty="0" smtClean="0"/>
              <a:t>pagina </a:t>
            </a:r>
            <a:r>
              <a:rPr lang="it" b="1" dirty="0" smtClean="0"/>
              <a:t>è fondamentale </a:t>
            </a:r>
            <a:r>
              <a:rPr lang="it" dirty="0" smtClean="0"/>
              <a:t>una </a:t>
            </a:r>
            <a:r>
              <a:rPr lang="it" smtClean="0"/>
              <a:t>volta completata </a:t>
            </a:r>
            <a:r>
              <a:rPr lang="it" dirty="0" smtClean="0"/>
              <a:t>la navigazione </a:t>
            </a:r>
            <a:r>
              <a:rPr lang="it" b="1" dirty="0" smtClean="0"/>
              <a:t>effettuare il logout</a:t>
            </a:r>
            <a:r>
              <a:rPr lang="it" dirty="0" smtClean="0"/>
              <a:t>, potete farlo cliccando nell’icona in alto a destra o dalla pagina </a:t>
            </a:r>
            <a:r>
              <a:rPr lang="it" b="1" dirty="0" smtClean="0"/>
              <a:t>Login </a:t>
            </a:r>
            <a:r>
              <a:rPr lang="it" dirty="0" smtClean="0"/>
              <a:t>utilizzando il link </a:t>
            </a:r>
            <a:r>
              <a:rPr lang="it" i="1" dirty="0" smtClean="0"/>
              <a:t>Disconetti</a:t>
            </a:r>
            <a:endParaRPr b="1" i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4061" b="19011"/>
          <a:stretch>
            <a:fillRect/>
          </a:stretch>
        </p:blipFill>
        <p:spPr bwMode="auto">
          <a:xfrm>
            <a:off x="1584003" y="2275989"/>
            <a:ext cx="5918081" cy="256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Connettore 2 6"/>
          <p:cNvCxnSpPr/>
          <p:nvPr/>
        </p:nvCxnSpPr>
        <p:spPr>
          <a:xfrm rot="10800000">
            <a:off x="7532121" y="2369432"/>
            <a:ext cx="427165" cy="100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rot="10800000">
            <a:off x="4537516" y="4283887"/>
            <a:ext cx="427165" cy="100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209</Words>
  <PresentationFormat>Presentazione su schermo (16:9)</PresentationFormat>
  <Paragraphs>20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Lato</vt:lpstr>
      <vt:lpstr>Playfair Display</vt:lpstr>
      <vt:lpstr>Coral</vt:lpstr>
      <vt:lpstr>Manuale operativo utilizzo piattaforma</vt:lpstr>
      <vt:lpstr>Primo accesso</vt:lpstr>
      <vt:lpstr>Accesso con credenziali</vt:lpstr>
      <vt:lpstr>Home page piattaforma</vt:lpstr>
      <vt:lpstr>Sezione Aree</vt:lpstr>
      <vt:lpstr>Sezione Indirizzi Scolastici Formativi</vt:lpstr>
      <vt:lpstr>Lista Istituti e Licei</vt:lpstr>
      <vt:lpstr>Dettagli Istituto o Liceo</vt:lpstr>
      <vt:lpstr>Logout per completare la sessione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Manuale operativo utilizzo piattaforma</dc:title>
  <cp:lastModifiedBy>Manuel Asus</cp:lastModifiedBy>
  <cp:revision>3</cp:revision>
  <dcterms:modified xsi:type="dcterms:W3CDTF">2019-10-03T09:10:50Z</dcterms:modified>
</cp:coreProperties>
</file>